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EF3C-F4C7-48FA-A80F-BECDBBB98991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681-3F04-448E-BD39-5DDA4854C4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EF3C-F4C7-48FA-A80F-BECDBBB98991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681-3F04-448E-BD39-5DDA4854C4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EF3C-F4C7-48FA-A80F-BECDBBB98991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681-3F04-448E-BD39-5DDA4854C4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EF3C-F4C7-48FA-A80F-BECDBBB98991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681-3F04-448E-BD39-5DDA4854C4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EF3C-F4C7-48FA-A80F-BECDBBB98991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681-3F04-448E-BD39-5DDA4854C4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EF3C-F4C7-48FA-A80F-BECDBBB98991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681-3F04-448E-BD39-5DDA4854C4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EF3C-F4C7-48FA-A80F-BECDBBB98991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681-3F04-448E-BD39-5DDA4854C4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EF3C-F4C7-48FA-A80F-BECDBBB98991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681-3F04-448E-BD39-5DDA4854C4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EF3C-F4C7-48FA-A80F-BECDBBB98991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681-3F04-448E-BD39-5DDA4854C4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EF3C-F4C7-48FA-A80F-BECDBBB98991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681-3F04-448E-BD39-5DDA4854C4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EF3C-F4C7-48FA-A80F-BECDBBB98991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681-3F04-448E-BD39-5DDA4854C4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6EF3C-F4C7-48FA-A80F-BECDBBB98991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CC681-3F04-448E-BD39-5DDA4854C480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33600" y="685800"/>
            <a:ext cx="53007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5 vermenigvuldigen en delen in dagelijkse </a:t>
            </a:r>
            <a:r>
              <a:rPr lang="nl-NL" dirty="0" smtClean="0"/>
              <a:t>situaties</a:t>
            </a:r>
          </a:p>
          <a:p>
            <a:endParaRPr lang="nl-NL" dirty="0"/>
          </a:p>
          <a:p>
            <a:r>
              <a:rPr lang="nl-NL" dirty="0" smtClean="0"/>
              <a:t>Het berekenen van je loon</a:t>
            </a:r>
          </a:p>
          <a:p>
            <a:r>
              <a:rPr lang="nl-NL" dirty="0" smtClean="0"/>
              <a:t>Inhoudsmaten meters omzetten naar liters</a:t>
            </a:r>
            <a:endParaRPr lang="nl-NL" dirty="0" smtClean="0"/>
          </a:p>
          <a:p>
            <a:r>
              <a:rPr lang="nl-NL" dirty="0" smtClean="0"/>
              <a:t>verhoudingstabellen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28800" y="304800"/>
            <a:ext cx="5363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5: vermenigvuldigen en delen in dagelijkse situaties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90600"/>
            <a:ext cx="613867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294322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209800"/>
            <a:ext cx="32766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343400"/>
            <a:ext cx="50387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152400"/>
            <a:ext cx="33432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38200" y="2286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Vraag 4 en vraag 7: Hoe zit het ook al weer met kubieke meters en liters?</a:t>
            </a:r>
          </a:p>
          <a:p>
            <a:endParaRPr lang="nl-NL" dirty="0"/>
          </a:p>
          <a:p>
            <a:r>
              <a:rPr lang="nl-NL" dirty="0" smtClean="0"/>
              <a:t>1 dm3 = 1 liter 		en 1m3 dan?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65817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2133600" y="4876800"/>
            <a:ext cx="44152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TIP: leer de rijtjes van km -&gt; mm uit je hoofd!</a:t>
            </a:r>
          </a:p>
          <a:p>
            <a:endParaRPr lang="nl-NL" dirty="0" smtClean="0"/>
          </a:p>
          <a:p>
            <a:r>
              <a:rPr lang="nl-NL" dirty="0" smtClean="0"/>
              <a:t>Omtrek, oppervlakte en inhoud</a:t>
            </a:r>
            <a:r>
              <a:rPr lang="nl-NL" dirty="0" smtClean="0"/>
              <a:t>!</a:t>
            </a:r>
          </a:p>
          <a:p>
            <a:endParaRPr lang="nl-NL" dirty="0"/>
          </a:p>
          <a:p>
            <a:r>
              <a:rPr lang="nl-NL" dirty="0" smtClean="0"/>
              <a:t>Gebruik verhoudingstabellen!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30670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4876800" y="457200"/>
            <a:ext cx="4114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Leer deze rijtjes goed uit je hoofd! </a:t>
            </a:r>
          </a:p>
          <a:p>
            <a:r>
              <a:rPr lang="nl-NL" dirty="0" smtClean="0"/>
              <a:t>Je hebt ze heel veel nodig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Van kilometers naar millimeters</a:t>
            </a:r>
          </a:p>
          <a:p>
            <a:r>
              <a:rPr lang="nl-NL" dirty="0" smtClean="0"/>
              <a:t>(stappen van 10)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Van vierkante kilometers naar vierkante millimeters  (stappen van 100)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Van kubieke kilometers naar kubieke millimeters (stappen van 1000)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352800"/>
            <a:ext cx="29051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2202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457200" y="4572000"/>
            <a:ext cx="723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 dm3 = 1 liter (een bakje van 10 x 10 x 10 cm daar kan 1 liter in). </a:t>
            </a:r>
          </a:p>
          <a:p>
            <a:endParaRPr lang="nl-NL" dirty="0"/>
          </a:p>
          <a:p>
            <a:r>
              <a:rPr lang="nl-NL" dirty="0" smtClean="0"/>
              <a:t>Van 1 m3 naar 1 dm3 is 1 stap van 1000 in het rijtje van km naar mm</a:t>
            </a:r>
          </a:p>
          <a:p>
            <a:endParaRPr lang="nl-NL" dirty="0" smtClean="0"/>
          </a:p>
          <a:p>
            <a:r>
              <a:rPr lang="nl-NL" dirty="0" smtClean="0"/>
              <a:t>Dus bijvoorbeeld een vijver is 5 x 2 x 1 meter groot (</a:t>
            </a:r>
            <a:r>
              <a:rPr lang="nl-NL" dirty="0" err="1" smtClean="0"/>
              <a:t>LxBxH</a:t>
            </a:r>
            <a:r>
              <a:rPr lang="nl-NL" dirty="0" smtClean="0"/>
              <a:t>) = 10 m3 </a:t>
            </a:r>
          </a:p>
          <a:p>
            <a:endParaRPr lang="nl-NL" dirty="0"/>
          </a:p>
          <a:p>
            <a:r>
              <a:rPr lang="nl-NL" dirty="0" smtClean="0"/>
              <a:t>Dit doe je x 1000 om er dm3 van te maken.  En dan zet je het om naar liters.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196</Words>
  <Application>Microsoft Office PowerPoint</Application>
  <PresentationFormat>Diavoorstelling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Dia 1</vt:lpstr>
      <vt:lpstr>Dia 2</vt:lpstr>
      <vt:lpstr>Dia 3</vt:lpstr>
      <vt:lpstr>Dia 4</vt:lpstr>
      <vt:lpstr>Dia 5</vt:lpstr>
      <vt:lpstr>Dia 6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3</cp:revision>
  <dcterms:created xsi:type="dcterms:W3CDTF">2016-10-20T08:07:18Z</dcterms:created>
  <dcterms:modified xsi:type="dcterms:W3CDTF">2016-10-20T08:13:03Z</dcterms:modified>
</cp:coreProperties>
</file>